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447" r:id="rId13"/>
    <p:sldId id="494" r:id="rId14"/>
    <p:sldId id="495" r:id="rId15"/>
    <p:sldId id="483" r:id="rId16"/>
    <p:sldId id="516" r:id="rId17"/>
    <p:sldId id="522" r:id="rId18"/>
    <p:sldId id="523" r:id="rId19"/>
    <p:sldId id="524" r:id="rId20"/>
    <p:sldId id="441" r:id="rId21"/>
    <p:sldId id="498" r:id="rId22"/>
    <p:sldId id="499" r:id="rId23"/>
    <p:sldId id="484" r:id="rId24"/>
    <p:sldId id="463" r:id="rId25"/>
    <p:sldId id="506" r:id="rId26"/>
    <p:sldId id="507" r:id="rId27"/>
    <p:sldId id="487" r:id="rId28"/>
    <p:sldId id="526" r:id="rId29"/>
    <p:sldId id="452" r:id="rId30"/>
    <p:sldId id="496" r:id="rId31"/>
    <p:sldId id="497" r:id="rId32"/>
    <p:sldId id="485" r:id="rId33"/>
    <p:sldId id="515" r:id="rId34"/>
    <p:sldId id="519" r:id="rId35"/>
    <p:sldId id="520" r:id="rId36"/>
    <p:sldId id="521"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93876"/>
  </p:normalViewPr>
  <p:slideViewPr>
    <p:cSldViewPr snapToGrid="0" snapToObjects="1">
      <p:cViewPr varScale="1">
        <p:scale>
          <a:sx n="134" d="100"/>
          <a:sy n="134" d="100"/>
        </p:scale>
        <p:origin x="184"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02666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89713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24811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2766216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40187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08086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dirty="0" err="1"/>
              <a:t>hudi</a:t>
            </a:r>
            <a:r>
              <a:rPr dirty="0"/>
              <a:t> (click)?  Can you find another </a:t>
            </a:r>
            <a:r>
              <a:rPr lang="en-US"/>
              <a:t>hudi</a:t>
            </a:r>
            <a:r>
              <a:t>? </a:t>
            </a:r>
            <a:r>
              <a:rPr dirty="0"/>
              <a:t>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73112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1081646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431920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555835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632463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2606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816587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6152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02841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96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21.ti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21.tif"/><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publicdomainpictures.net/view-image.php?image=17907" TargetMode="External"/><Relationship Id="rId5" Type="http://schemas.openxmlformats.org/officeDocument/2006/relationships/image" Target="../media/image26.jp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Felds are for making </a:t>
            </a:r>
            <a:r>
              <a:rPr lang="en-US" dirty="0">
                <a:latin typeface="Arial" panose="020B0604020202020204" pitchFamily="34" charset="0"/>
                <a:cs typeface="Arial" panose="020B0604020202020204" pitchFamily="34" charset="0"/>
              </a:rPr>
              <a:t>music</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3495461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0E308212-2551-A44D-AA58-060E0C180F23}"/>
              </a:ext>
            </a:extLst>
          </p:cNvPr>
          <p:cNvSpPr txBox="1"/>
          <p:nvPr/>
        </p:nvSpPr>
        <p:spPr>
          <a:xfrm>
            <a:off x="5621718" y="1973088"/>
            <a:ext cx="24228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eating at a birthday party.</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E63B4F0E-6350-F688-06D4-E4AB1D9FBB97}"/>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474381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TextBox 8">
            <a:extLst>
              <a:ext uri="{FF2B5EF4-FFF2-40B4-BE49-F238E27FC236}">
                <a16:creationId xmlns:a16="http://schemas.microsoft.com/office/drawing/2014/main" id="{129ECDCF-21A4-E14F-A427-2FE2BD7CDC16}"/>
              </a:ext>
            </a:extLst>
          </p:cNvPr>
          <p:cNvSpPr txBox="1"/>
          <p:nvPr/>
        </p:nvSpPr>
        <p:spPr>
          <a:xfrm>
            <a:off x="5542586" y="4449525"/>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making music</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97A724BF-F96D-0F84-2125-770CDA82F45C}"/>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EEB399C2-0D07-5F89-004D-0ADF2BFB8B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172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55F4824D-211E-1AC0-6005-52E4BD9F3D62}"/>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71482A42-D923-A7A5-54EA-820E6C8B7B3F}"/>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6" name="Picture 2" descr="Professional Clay Ceramic Solo Darbuka Drum By Emin Percussion Doumbek  Ep-004-a - Buy Darbuka,Drum,Doumbek Product on Alibaba.com">
            <a:extLst>
              <a:ext uri="{FF2B5EF4-FFF2-40B4-BE49-F238E27FC236}">
                <a16:creationId xmlns:a16="http://schemas.microsoft.com/office/drawing/2014/main" id="{342FE9CD-1C1E-F16E-1009-14B0897EF4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16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r>
              <a:rPr lang="en-US" sz="1400" dirty="0" err="1"/>
              <a:t>Wubbles</a:t>
            </a:r>
            <a:r>
              <a:rPr lang="en-US" sz="1400" dirty="0"/>
              <a:t> are for making</a:t>
            </a:r>
            <a:r>
              <a:rPr lang="en-US" dirty="0"/>
              <a:t> webs</a:t>
            </a:r>
            <a:r>
              <a:rPr lang="en-US" sz="1400" dirty="0"/>
              <a:t>.</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
        <p:nvSpPr>
          <p:cNvPr id="3" name="Google Shape;217;p33">
            <a:extLst>
              <a:ext uri="{FF2B5EF4-FFF2-40B4-BE49-F238E27FC236}">
                <a16:creationId xmlns:a16="http://schemas.microsoft.com/office/drawing/2014/main" id="{80C2A8E3-23CD-86D7-ACC8-D5ED94B3C6CC}"/>
              </a:ext>
            </a:extLst>
          </p:cNvPr>
          <p:cNvSpPr txBox="1"/>
          <p:nvPr/>
        </p:nvSpPr>
        <p:spPr>
          <a:xfrm>
            <a:off x="5394588" y="1956229"/>
            <a:ext cx="2576629"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lang="en-US" sz="1400" dirty="0"/>
              <a:t>It is for </a:t>
            </a:r>
            <a:r>
              <a:rPr lang="en-US" dirty="0"/>
              <a:t>making webs</a:t>
            </a:r>
            <a:r>
              <a:rPr lang="en-US" sz="1400" dirty="0"/>
              <a:t>.</a:t>
            </a:r>
            <a:endParaRPr lang="en-US" dirty="0"/>
          </a:p>
        </p:txBody>
      </p:sp>
      <p:pic>
        <p:nvPicPr>
          <p:cNvPr id="4" name="Google Shape;178;p29">
            <a:extLst>
              <a:ext uri="{FF2B5EF4-FFF2-40B4-BE49-F238E27FC236}">
                <a16:creationId xmlns:a16="http://schemas.microsoft.com/office/drawing/2014/main" id="{A739052D-249B-FF21-14DC-07C7FCDECB52}"/>
              </a:ext>
            </a:extLst>
          </p:cNvPr>
          <p:cNvPicPr preferRelativeResize="0"/>
          <p:nvPr/>
        </p:nvPicPr>
        <p:blipFill>
          <a:blip r:embed="rId5">
            <a:alphaModFix/>
          </a:blip>
          <a:stretch>
            <a:fillRect/>
          </a:stretch>
        </p:blipFill>
        <p:spPr>
          <a:xfrm>
            <a:off x="5223108" y="422304"/>
            <a:ext cx="2483425" cy="1533925"/>
          </a:xfrm>
          <a:prstGeom prst="rect">
            <a:avLst/>
          </a:prstGeom>
          <a:noFill/>
          <a:ln>
            <a:noFill/>
          </a:ln>
        </p:spPr>
      </p:pic>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3" name="Google Shape;183;p29">
            <a:extLst>
              <a:ext uri="{FF2B5EF4-FFF2-40B4-BE49-F238E27FC236}">
                <a16:creationId xmlns:a16="http://schemas.microsoft.com/office/drawing/2014/main" id="{BE58BCE4-C957-24A7-E501-562FEAAB5A96}"/>
              </a:ext>
            </a:extLst>
          </p:cNvPr>
          <p:cNvPicPr preferRelativeResize="0"/>
          <p:nvPr/>
        </p:nvPicPr>
        <p:blipFill>
          <a:blip r:embed="rId5">
            <a:alphaModFix/>
          </a:blip>
          <a:stretch>
            <a:fillRect/>
          </a:stretch>
        </p:blipFill>
        <p:spPr>
          <a:xfrm rot="-10143026" flipH="1">
            <a:off x="5356335" y="2821438"/>
            <a:ext cx="2272671" cy="1620622"/>
          </a:xfrm>
          <a:prstGeom prst="rect">
            <a:avLst/>
          </a:prstGeom>
          <a:noFill/>
          <a:ln>
            <a:noFill/>
          </a:ln>
        </p:spPr>
      </p:pic>
      <p:sp>
        <p:nvSpPr>
          <p:cNvPr id="4" name="TextBox 3">
            <a:extLst>
              <a:ext uri="{FF2B5EF4-FFF2-40B4-BE49-F238E27FC236}">
                <a16:creationId xmlns:a16="http://schemas.microsoft.com/office/drawing/2014/main" id="{C1955393-5916-C380-2877-4CCB5462084E}"/>
              </a:ext>
            </a:extLst>
          </p:cNvPr>
          <p:cNvSpPr txBox="1"/>
          <p:nvPr/>
        </p:nvSpPr>
        <p:spPr>
          <a:xfrm>
            <a:off x="5414099" y="4511226"/>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latin typeface="Arial" panose="020B0604020202020204" pitchFamily="34" charset="0"/>
                <a:cs typeface="Arial" panose="020B0604020202020204" pitchFamily="34" charset="0"/>
              </a:rPr>
              <a:t>It is for </a:t>
            </a:r>
            <a:r>
              <a:rPr lang="en-US" dirty="0">
                <a:latin typeface="Arial" panose="020B0604020202020204" pitchFamily="34" charset="0"/>
                <a:cs typeface="Arial" panose="020B0604020202020204" pitchFamily="34" charset="0"/>
              </a:rPr>
              <a:t>swimming</a:t>
            </a:r>
            <a:r>
              <a:rPr lang="en-US" sz="1400"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7" name="Google Shape;178;p29">
            <a:extLst>
              <a:ext uri="{FF2B5EF4-FFF2-40B4-BE49-F238E27FC236}">
                <a16:creationId xmlns:a16="http://schemas.microsoft.com/office/drawing/2014/main" id="{B82BB8D4-C10B-019F-C305-151235EE23A2}"/>
              </a:ext>
            </a:extLst>
          </p:cNvPr>
          <p:cNvPicPr preferRelativeResize="0"/>
          <p:nvPr/>
        </p:nvPicPr>
        <p:blipFill>
          <a:blip r:embed="rId6">
            <a:alphaModFix/>
          </a:blip>
          <a:stretch>
            <a:fillRect/>
          </a:stretch>
        </p:blipFill>
        <p:spPr>
          <a:xfrm>
            <a:off x="5223108" y="422304"/>
            <a:ext cx="2483425" cy="1533925"/>
          </a:xfrm>
          <a:prstGeom prst="rect">
            <a:avLst/>
          </a:prstGeom>
          <a:noFill/>
          <a:ln>
            <a:noFill/>
          </a:ln>
        </p:spPr>
      </p:pic>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7;p29">
            <a:extLst>
              <a:ext uri="{FF2B5EF4-FFF2-40B4-BE49-F238E27FC236}">
                <a16:creationId xmlns:a16="http://schemas.microsoft.com/office/drawing/2014/main" id="{85FD9710-45C5-77F7-3761-B1638FD9E024}"/>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4" name="Google Shape;183;p29">
            <a:extLst>
              <a:ext uri="{FF2B5EF4-FFF2-40B4-BE49-F238E27FC236}">
                <a16:creationId xmlns:a16="http://schemas.microsoft.com/office/drawing/2014/main" id="{E3594177-160C-694C-3019-1A73B6C59AB5}"/>
              </a:ext>
            </a:extLst>
          </p:cNvPr>
          <p:cNvPicPr preferRelativeResize="0"/>
          <p:nvPr/>
        </p:nvPicPr>
        <p:blipFill>
          <a:blip r:embed="rId5">
            <a:alphaModFix/>
          </a:blip>
          <a:stretch>
            <a:fillRect/>
          </a:stretch>
        </p:blipFill>
        <p:spPr>
          <a:xfrm rot="-10143026" flipH="1">
            <a:off x="5356335" y="2821438"/>
            <a:ext cx="2272671" cy="1620622"/>
          </a:xfrm>
          <a:prstGeom prst="rect">
            <a:avLst/>
          </a:prstGeom>
          <a:noFill/>
          <a:ln>
            <a:noFill/>
          </a:ln>
        </p:spPr>
      </p:pic>
      <p:pic>
        <p:nvPicPr>
          <p:cNvPr id="7" name="Google Shape;178;p29">
            <a:extLst>
              <a:ext uri="{FF2B5EF4-FFF2-40B4-BE49-F238E27FC236}">
                <a16:creationId xmlns:a16="http://schemas.microsoft.com/office/drawing/2014/main" id="{71FCE8FD-A69D-935E-ADE1-6B851EF70E78}"/>
              </a:ext>
            </a:extLst>
          </p:cNvPr>
          <p:cNvPicPr preferRelativeResize="0"/>
          <p:nvPr/>
        </p:nvPicPr>
        <p:blipFill>
          <a:blip r:embed="rId6">
            <a:alphaModFix/>
          </a:blip>
          <a:stretch>
            <a:fillRect/>
          </a:stretch>
        </p:blipFill>
        <p:spPr>
          <a:xfrm>
            <a:off x="5223108" y="422304"/>
            <a:ext cx="2483425" cy="1533925"/>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Zulus are for carrying things in.</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Hudis</a:t>
            </a:r>
            <a:r>
              <a:rPr lang="en-US" sz="1400" dirty="0">
                <a:latin typeface="Arial" panose="020B0604020202020204" pitchFamily="34" charset="0"/>
                <a:cs typeface="Arial" panose="020B0604020202020204" pitchFamily="34" charset="0"/>
              </a:rPr>
              <a:t> are for </a:t>
            </a:r>
            <a:r>
              <a:rPr lang="en-US" dirty="0">
                <a:latin typeface="Arial" panose="020B0604020202020204" pitchFamily="34" charset="0"/>
                <a:cs typeface="Arial" panose="020B0604020202020204" pitchFamily="34" charset="0"/>
              </a:rPr>
              <a:t>birds to live in</a:t>
            </a:r>
            <a:r>
              <a:rPr lang="en-US" sz="1400" dirty="0">
                <a:latin typeface="Arial" panose="020B0604020202020204" pitchFamily="34" charset="0"/>
                <a:cs typeface="Arial" panose="020B0604020202020204" pitchFamily="34" charset="0"/>
              </a:rPr>
              <a:t>.</a:t>
            </a:r>
            <a:endParaRPr lang="en-US" dirty="0"/>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
        <p:nvSpPr>
          <p:cNvPr id="5" name="TextBox 4">
            <a:extLst>
              <a:ext uri="{FF2B5EF4-FFF2-40B4-BE49-F238E27FC236}">
                <a16:creationId xmlns:a16="http://schemas.microsoft.com/office/drawing/2014/main" id="{E6447D0E-C1F3-9912-01DE-F2158FA034C8}"/>
              </a:ext>
            </a:extLst>
          </p:cNvPr>
          <p:cNvSpPr txBox="1"/>
          <p:nvPr/>
        </p:nvSpPr>
        <p:spPr>
          <a:xfrm>
            <a:off x="4997660" y="2571750"/>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hanging your coat</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6" name="Google Shape;192;p30">
            <a:extLst>
              <a:ext uri="{FF2B5EF4-FFF2-40B4-BE49-F238E27FC236}">
                <a16:creationId xmlns:a16="http://schemas.microsoft.com/office/drawing/2014/main" id="{4C8F5B3D-95C4-3CC3-B9EE-51EBFD58A99E}"/>
              </a:ext>
            </a:extLst>
          </p:cNvPr>
          <p:cNvPicPr preferRelativeResize="0"/>
          <p:nvPr/>
        </p:nvPicPr>
        <p:blipFill rotWithShape="1">
          <a:blip r:embed="rId5">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
        <p:nvSpPr>
          <p:cNvPr id="5" name="TextBox 4">
            <a:extLst>
              <a:ext uri="{FF2B5EF4-FFF2-40B4-BE49-F238E27FC236}">
                <a16:creationId xmlns:a16="http://schemas.microsoft.com/office/drawing/2014/main" id="{5DBD557D-1DA4-7EAF-CBB6-B4E01ADE2F07}"/>
              </a:ext>
            </a:extLst>
          </p:cNvPr>
          <p:cNvSpPr txBox="1"/>
          <p:nvPr/>
        </p:nvSpPr>
        <p:spPr>
          <a:xfrm>
            <a:off x="5148345" y="4725544"/>
            <a:ext cx="301696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birds to live in</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lang="en-US" dirty="0"/>
          </a:p>
        </p:txBody>
      </p:sp>
      <p:pic>
        <p:nvPicPr>
          <p:cNvPr id="6" name="Google Shape;194;p30">
            <a:extLst>
              <a:ext uri="{FF2B5EF4-FFF2-40B4-BE49-F238E27FC236}">
                <a16:creationId xmlns:a16="http://schemas.microsoft.com/office/drawing/2014/main" id="{1B5CBE05-5CA5-CE8E-28EA-F3E2FE81B988}"/>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8" name="Google Shape;192;p30">
            <a:extLst>
              <a:ext uri="{FF2B5EF4-FFF2-40B4-BE49-F238E27FC236}">
                <a16:creationId xmlns:a16="http://schemas.microsoft.com/office/drawing/2014/main" id="{DACCFA3C-7103-785A-58A1-786282021BB9}"/>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93;p30">
            <a:extLst>
              <a:ext uri="{FF2B5EF4-FFF2-40B4-BE49-F238E27FC236}">
                <a16:creationId xmlns:a16="http://schemas.microsoft.com/office/drawing/2014/main" id="{8E34B311-3581-B90E-1B5D-482560DEAEF3}"/>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574D93DF-2825-01C3-F201-4A8E950E1AE3}"/>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7" name="Google Shape;192;p30">
            <a:extLst>
              <a:ext uri="{FF2B5EF4-FFF2-40B4-BE49-F238E27FC236}">
                <a16:creationId xmlns:a16="http://schemas.microsoft.com/office/drawing/2014/main" id="{B1BCAAF9-8EE5-E419-CA23-AB6582B32874}"/>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are for </a:t>
            </a:r>
            <a:r>
              <a:rPr lang="en-US" kern="1200" dirty="0">
                <a:solidFill>
                  <a:prstClr val="black"/>
                </a:solidFill>
                <a:latin typeface="Arial" panose="020B0604020202020204" pitchFamily="34" charset="0"/>
                <a:cs typeface="Arial" panose="020B0604020202020204" pitchFamily="34" charset="0"/>
              </a:rPr>
              <a:t>eating leaves.</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6;p33">
            <a:extLst>
              <a:ext uri="{FF2B5EF4-FFF2-40B4-BE49-F238E27FC236}">
                <a16:creationId xmlns:a16="http://schemas.microsoft.com/office/drawing/2014/main" id="{45740455-0940-4C8B-7AA5-6E0257D4CD27}"/>
              </a:ext>
            </a:extLst>
          </p:cNvPr>
          <p:cNvSpPr txBox="1"/>
          <p:nvPr/>
        </p:nvSpPr>
        <p:spPr>
          <a:xfrm>
            <a:off x="5909620" y="2263989"/>
            <a:ext cx="1946461"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for eating leaves.</a:t>
            </a:r>
            <a:endParaRPr lang="en-US" dirty="0"/>
          </a:p>
        </p:txBody>
      </p:sp>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7;p33">
            <a:extLst>
              <a:ext uri="{FF2B5EF4-FFF2-40B4-BE49-F238E27FC236}">
                <a16:creationId xmlns:a16="http://schemas.microsoft.com/office/drawing/2014/main" id="{FC39726B-D80E-4294-4B0F-049F659BEC83}"/>
              </a:ext>
            </a:extLst>
          </p:cNvPr>
          <p:cNvSpPr txBox="1"/>
          <p:nvPr/>
        </p:nvSpPr>
        <p:spPr>
          <a:xfrm>
            <a:off x="6089157" y="4338800"/>
            <a:ext cx="1799783"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for </a:t>
            </a:r>
            <a:r>
              <a:rPr lang="en-US" kern="1200" dirty="0">
                <a:solidFill>
                  <a:prstClr val="black"/>
                </a:solidFill>
                <a:latin typeface="Arial" panose="020B0604020202020204" pitchFamily="34" charset="0"/>
                <a:cs typeface="Arial" panose="020B0604020202020204" pitchFamily="34" charset="0"/>
              </a:rPr>
              <a:t>breakfast</a:t>
            </a:r>
            <a:r>
              <a:rPr lang="en-US" dirty="0"/>
              <a:t>.</a:t>
            </a:r>
          </a:p>
        </p:txBody>
      </p:sp>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722415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err="1">
                <a:ln>
                  <a:noFill/>
                </a:ln>
                <a:solidFill>
                  <a:srgbClr val="000000"/>
                </a:solidFill>
                <a:effectLst/>
                <a:uFillTx/>
                <a:latin typeface="Arial" panose="020B0604020202020204" pitchFamily="34" charset="0"/>
                <a:ea typeface="+mj-ea"/>
                <a:cs typeface="Arial" panose="020B0604020202020204" pitchFamily="34" charset="0"/>
                <a:sym typeface="Arial"/>
              </a:rPr>
              <a:t>Vemo</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are for </a:t>
            </a:r>
            <a:r>
              <a:rPr lang="en-US" dirty="0">
                <a:latin typeface="Arial" panose="020B0604020202020204" pitchFamily="34" charset="0"/>
                <a:cs typeface="Arial" panose="020B0604020202020204" pitchFamily="34" charset="0"/>
              </a:rPr>
              <a:t>telling time</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12995454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3FF866EC-0B5B-5E49-84AA-99209D629FE0}"/>
              </a:ext>
            </a:extLst>
          </p:cNvPr>
          <p:cNvSpPr txBox="1"/>
          <p:nvPr/>
        </p:nvSpPr>
        <p:spPr>
          <a:xfrm>
            <a:off x="5309183" y="2054211"/>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telling time</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489591CB-ABF4-FED3-A560-54863D90A365}"/>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spTree>
    <p:extLst>
      <p:ext uri="{BB962C8B-B14F-4D97-AF65-F5344CB8AC3E}">
        <p14:creationId xmlns:p14="http://schemas.microsoft.com/office/powerpoint/2010/main" val="3278744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
        <p:nvSpPr>
          <p:cNvPr id="10" name="TextBox 9">
            <a:extLst>
              <a:ext uri="{FF2B5EF4-FFF2-40B4-BE49-F238E27FC236}">
                <a16:creationId xmlns:a16="http://schemas.microsoft.com/office/drawing/2014/main" id="{FFF21E14-F60D-C14D-ABCF-75BB97AEB289}"/>
              </a:ext>
            </a:extLst>
          </p:cNvPr>
          <p:cNvSpPr txBox="1"/>
          <p:nvPr/>
        </p:nvSpPr>
        <p:spPr>
          <a:xfrm>
            <a:off x="5503986" y="4620444"/>
            <a:ext cx="262889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kern="0" cap="none" spc="0" normalizeH="0" baseline="0" noProof="0" dirty="0">
                <a:ln>
                  <a:noFill/>
                </a:ln>
                <a:solidFill>
                  <a:srgbClr val="000000"/>
                </a:solidFill>
                <a:effectLst/>
                <a:uLnTx/>
                <a:uFillTx/>
                <a:latin typeface="Arial"/>
                <a:cs typeface="Arial"/>
                <a:sym typeface="Arial"/>
              </a:rPr>
              <a:t>It is for playing music.</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5" name="Google Shape;138;p26">
            <a:extLst>
              <a:ext uri="{FF2B5EF4-FFF2-40B4-BE49-F238E27FC236}">
                <a16:creationId xmlns:a16="http://schemas.microsoft.com/office/drawing/2014/main" id="{71E99605-2707-0B1A-61B3-8A15AE2C9B9D}"/>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pic>
        <p:nvPicPr>
          <p:cNvPr id="6" name="Google Shape;143;p26">
            <a:extLst>
              <a:ext uri="{FF2B5EF4-FFF2-40B4-BE49-F238E27FC236}">
                <a16:creationId xmlns:a16="http://schemas.microsoft.com/office/drawing/2014/main" id="{D442F77C-1D13-1BB6-63F4-0BC98E1B243C}"/>
              </a:ext>
            </a:extLst>
          </p:cNvPr>
          <p:cNvPicPr preferRelativeResize="0"/>
          <p:nvPr/>
        </p:nvPicPr>
        <p:blipFill>
          <a:blip r:embed="rId6">
            <a:alphaModFix/>
          </a:blip>
          <a:stretch>
            <a:fillRect/>
          </a:stretch>
        </p:blipFill>
        <p:spPr>
          <a:xfrm>
            <a:off x="5680321" y="2950844"/>
            <a:ext cx="1886624" cy="1489594"/>
          </a:xfrm>
          <a:prstGeom prst="rect">
            <a:avLst/>
          </a:prstGeom>
          <a:noFill/>
          <a:ln>
            <a:noFill/>
          </a:ln>
        </p:spPr>
      </p:pic>
    </p:spTree>
    <p:extLst>
      <p:ext uri="{BB962C8B-B14F-4D97-AF65-F5344CB8AC3E}">
        <p14:creationId xmlns:p14="http://schemas.microsoft.com/office/powerpoint/2010/main" val="19518735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37;p26">
            <a:extLst>
              <a:ext uri="{FF2B5EF4-FFF2-40B4-BE49-F238E27FC236}">
                <a16:creationId xmlns:a16="http://schemas.microsoft.com/office/drawing/2014/main" id="{59FE4172-391F-FE79-3967-358641848F46}"/>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6" name="Google Shape;138;p26">
            <a:extLst>
              <a:ext uri="{FF2B5EF4-FFF2-40B4-BE49-F238E27FC236}">
                <a16:creationId xmlns:a16="http://schemas.microsoft.com/office/drawing/2014/main" id="{E80D3576-B81E-05D4-D13F-308A4E27F7A6}"/>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pic>
        <p:nvPicPr>
          <p:cNvPr id="7" name="Google Shape;143;p26">
            <a:extLst>
              <a:ext uri="{FF2B5EF4-FFF2-40B4-BE49-F238E27FC236}">
                <a16:creationId xmlns:a16="http://schemas.microsoft.com/office/drawing/2014/main" id="{05D0C5B1-E675-5ECE-9B24-D8B1282D6D7C}"/>
              </a:ext>
            </a:extLst>
          </p:cNvPr>
          <p:cNvPicPr preferRelativeResize="0"/>
          <p:nvPr/>
        </p:nvPicPr>
        <p:blipFill>
          <a:blip r:embed="rId6">
            <a:alphaModFix/>
          </a:blip>
          <a:stretch>
            <a:fillRect/>
          </a:stretch>
        </p:blipFill>
        <p:spPr>
          <a:xfrm>
            <a:off x="5680321" y="2950844"/>
            <a:ext cx="1886624" cy="1489594"/>
          </a:xfrm>
          <a:prstGeom prst="rect">
            <a:avLst/>
          </a:prstGeom>
          <a:noFill/>
          <a:ln>
            <a:noFill/>
          </a:ln>
        </p:spPr>
      </p:pic>
    </p:spTree>
    <p:extLst>
      <p:ext uri="{BB962C8B-B14F-4D97-AF65-F5344CB8AC3E}">
        <p14:creationId xmlns:p14="http://schemas.microsoft.com/office/powerpoint/2010/main" val="10508401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This is a </a:t>
            </a:r>
            <a:r>
              <a:rPr lang="en-US" dirty="0" err="1"/>
              <a:t>gerp</a:t>
            </a:r>
            <a:r>
              <a:rPr lang="en-US" dirty="0"/>
              <a:t>. </a:t>
            </a:r>
            <a:r>
              <a:rPr lang="en-US" sz="1400" dirty="0" err="1"/>
              <a:t>Gerps</a:t>
            </a:r>
            <a:r>
              <a:rPr lang="en-US" sz="1400" dirty="0"/>
              <a:t> are for </a:t>
            </a:r>
            <a:r>
              <a:rPr lang="en-US" dirty="0"/>
              <a:t>calling people</a:t>
            </a:r>
            <a:r>
              <a:rPr lang="en-US" sz="1400" dirty="0"/>
              <a:t>.</a:t>
            </a:r>
            <a:endParaRPr lang="en-US" dirty="0"/>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7366395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Google Shape;250;p36">
            <a:extLst>
              <a:ext uri="{FF2B5EF4-FFF2-40B4-BE49-F238E27FC236}">
                <a16:creationId xmlns:a16="http://schemas.microsoft.com/office/drawing/2014/main" id="{30811B41-CF8A-6333-52A4-39CEF1BB2920}"/>
              </a:ext>
            </a:extLst>
          </p:cNvPr>
          <p:cNvSpPr txBox="1"/>
          <p:nvPr/>
        </p:nvSpPr>
        <p:spPr>
          <a:xfrm>
            <a:off x="5080568" y="2144051"/>
            <a:ext cx="2378400"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It is for turning on your tv.</a:t>
            </a:r>
          </a:p>
        </p:txBody>
      </p:sp>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0C604930-A528-CBA8-BF8B-7B6ED20098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3894457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sp>
        <p:nvSpPr>
          <p:cNvPr id="21" name="TextBox 20">
            <a:extLst>
              <a:ext uri="{FF2B5EF4-FFF2-40B4-BE49-F238E27FC236}">
                <a16:creationId xmlns:a16="http://schemas.microsoft.com/office/drawing/2014/main" id="{91919892-73BE-7074-6BED-3A176A872C0D}"/>
              </a:ext>
            </a:extLst>
          </p:cNvPr>
          <p:cNvSpPr txBox="1"/>
          <p:nvPr/>
        </p:nvSpPr>
        <p:spPr>
          <a:xfrm>
            <a:off x="5079676" y="4511226"/>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kern="0" cap="none" spc="0" normalizeH="0" baseline="0" noProof="0" dirty="0">
                <a:ln>
                  <a:noFill/>
                </a:ln>
                <a:solidFill>
                  <a:srgbClr val="000000"/>
                </a:solidFill>
                <a:effectLst/>
                <a:uLnTx/>
                <a:uFillTx/>
                <a:latin typeface="Arial"/>
                <a:cs typeface="Arial"/>
                <a:sym typeface="Arial"/>
              </a:rPr>
              <a:t>It is for </a:t>
            </a:r>
            <a:r>
              <a:rPr lang="en-US" dirty="0">
                <a:latin typeface="Arial"/>
                <a:cs typeface="Arial"/>
              </a:rPr>
              <a:t>calling people.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6" name="Picture 5" descr="A black remote control with buttons&#10;&#10;Description automatically generated with medium confidence">
            <a:extLst>
              <a:ext uri="{FF2B5EF4-FFF2-40B4-BE49-F238E27FC236}">
                <a16:creationId xmlns:a16="http://schemas.microsoft.com/office/drawing/2014/main" id="{2EFF35BC-C459-5A54-2502-151DB40245D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2300925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53;p27">
            <a:extLst>
              <a:ext uri="{FF2B5EF4-FFF2-40B4-BE49-F238E27FC236}">
                <a16:creationId xmlns:a16="http://schemas.microsoft.com/office/drawing/2014/main" id="{47EE32B6-AD08-7DDB-4E76-322F09E90BAD}"/>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6" name="Google Shape;152;p27">
            <a:extLst>
              <a:ext uri="{FF2B5EF4-FFF2-40B4-BE49-F238E27FC236}">
                <a16:creationId xmlns:a16="http://schemas.microsoft.com/office/drawing/2014/main" id="{A0DB1FB2-D6A6-3840-BD59-9032A3A378D6}"/>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7" name="Picture 6" descr="A black remote control with buttons&#10;&#10;Description automatically generated with medium confidence">
            <a:extLst>
              <a:ext uri="{FF2B5EF4-FFF2-40B4-BE49-F238E27FC236}">
                <a16:creationId xmlns:a16="http://schemas.microsoft.com/office/drawing/2014/main" id="{71886856-2B95-5BE1-7B1E-3F5E961A5C8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111017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11618</TotalTime>
  <Words>1010</Words>
  <Application>Microsoft Macintosh PowerPoint</Application>
  <PresentationFormat>On-screen Show (16:9)</PresentationFormat>
  <Paragraphs>60</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107</cp:revision>
  <dcterms:modified xsi:type="dcterms:W3CDTF">2023-07-24T15:07:42Z</dcterms:modified>
</cp:coreProperties>
</file>